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t>7-1-2014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408946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t>7-1-2014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341136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t>7-1-2014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319312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71FCB55-0C1E-46D7-8D7D-2FC6635F5209}" type="datetimeFigureOut">
              <a:rPr lang="nl-NL" smtClean="0"/>
              <a:t>7-1-2014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4082007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71FCB55-0C1E-46D7-8D7D-2FC6635F5209}" type="datetimeFigureOut">
              <a:rPr lang="nl-NL" smtClean="0"/>
              <a:t>7-1-2014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3632518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71FCB55-0C1E-46D7-8D7D-2FC6635F5209}" type="datetimeFigureOut">
              <a:rPr lang="nl-NL" smtClean="0"/>
              <a:t>7-1-2014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60134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71FCB55-0C1E-46D7-8D7D-2FC6635F5209}" type="datetimeFigureOut">
              <a:rPr lang="nl-NL" smtClean="0"/>
              <a:t>7-1-2014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291574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71FCB55-0C1E-46D7-8D7D-2FC6635F5209}" type="datetimeFigureOut">
              <a:rPr lang="nl-NL" smtClean="0"/>
              <a:t>7-1-2014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651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71FCB55-0C1E-46D7-8D7D-2FC6635F5209}" type="datetimeFigureOut">
              <a:rPr lang="nl-NL" smtClean="0"/>
              <a:t>7-1-2014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1560021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t>7-1-2014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53164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71FCB55-0C1E-46D7-8D7D-2FC6635F5209}" type="datetimeFigureOut">
              <a:rPr lang="nl-NL" smtClean="0"/>
              <a:t>7-1-2014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928EB2B-1C7A-4B1D-95BC-C51A98F919FA}" type="slidenum">
              <a:rPr lang="nl-NL" smtClean="0"/>
              <a:t>‹nr.›</a:t>
            </a:fld>
            <a:endParaRPr lang="nl-NL"/>
          </a:p>
        </p:txBody>
      </p:sp>
    </p:spTree>
    <p:extLst>
      <p:ext uri="{BB962C8B-B14F-4D97-AF65-F5344CB8AC3E}">
        <p14:creationId xmlns:p14="http://schemas.microsoft.com/office/powerpoint/2010/main" val="3107100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1FCB55-0C1E-46D7-8D7D-2FC6635F5209}" type="datetimeFigureOut">
              <a:rPr lang="nl-NL" smtClean="0"/>
              <a:t>7-1-2014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8EB2B-1C7A-4B1D-95BC-C51A98F919FA}" type="slidenum">
              <a:rPr lang="nl-NL" smtClean="0"/>
              <a:t>‹nr.›</a:t>
            </a:fld>
            <a:endParaRPr lang="nl-NL"/>
          </a:p>
        </p:txBody>
      </p:sp>
    </p:spTree>
    <p:extLst>
      <p:ext uri="{BB962C8B-B14F-4D97-AF65-F5344CB8AC3E}">
        <p14:creationId xmlns:p14="http://schemas.microsoft.com/office/powerpoint/2010/main" val="3440295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Trainingsleer B</a:t>
            </a:r>
            <a:endParaRPr lang="nl-NL" dirty="0"/>
          </a:p>
        </p:txBody>
      </p:sp>
      <p:sp>
        <p:nvSpPr>
          <p:cNvPr id="3" name="Subtitle 2"/>
          <p:cNvSpPr>
            <a:spLocks noGrp="1"/>
          </p:cNvSpPr>
          <p:nvPr>
            <p:ph type="subTitle" idx="1"/>
          </p:nvPr>
        </p:nvSpPr>
        <p:spPr/>
        <p:txBody>
          <a:bodyPr/>
          <a:lstStyle/>
          <a:p>
            <a:r>
              <a:rPr lang="nl-NL" dirty="0" smtClean="0"/>
              <a:t>Mieke </a:t>
            </a:r>
            <a:r>
              <a:rPr lang="nl-NL" dirty="0" smtClean="0"/>
              <a:t>Theunissen</a:t>
            </a:r>
            <a:endParaRPr lang="nl-NL" dirty="0"/>
          </a:p>
        </p:txBody>
      </p:sp>
    </p:spTree>
    <p:extLst>
      <p:ext uri="{BB962C8B-B14F-4D97-AF65-F5344CB8AC3E}">
        <p14:creationId xmlns:p14="http://schemas.microsoft.com/office/powerpoint/2010/main" val="2206320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Onderwerpen</a:t>
            </a:r>
            <a:endParaRPr lang="nl-NL" dirty="0"/>
          </a:p>
        </p:txBody>
      </p:sp>
      <p:sp>
        <p:nvSpPr>
          <p:cNvPr id="3" name="Content Placeholder 2"/>
          <p:cNvSpPr>
            <a:spLocks noGrp="1"/>
          </p:cNvSpPr>
          <p:nvPr>
            <p:ph idx="1"/>
          </p:nvPr>
        </p:nvSpPr>
        <p:spPr/>
        <p:txBody>
          <a:bodyPr>
            <a:normAutofit lnSpcReduction="10000"/>
          </a:bodyPr>
          <a:lstStyle/>
          <a:p>
            <a:r>
              <a:rPr lang="nl-NL" sz="2800" dirty="0" smtClean="0"/>
              <a:t>Training</a:t>
            </a:r>
          </a:p>
          <a:p>
            <a:r>
              <a:rPr lang="nl-NL" sz="2800" dirty="0" smtClean="0"/>
              <a:t>Ontwerp logboek</a:t>
            </a:r>
          </a:p>
          <a:p>
            <a:r>
              <a:rPr lang="nl-NL" sz="2800" dirty="0" smtClean="0"/>
              <a:t>Trainingsadvies</a:t>
            </a:r>
          </a:p>
          <a:p>
            <a:r>
              <a:rPr lang="nl-NL" sz="2800" dirty="0" smtClean="0"/>
              <a:t>Rij-technisch overzicht</a:t>
            </a:r>
          </a:p>
          <a:p>
            <a:r>
              <a:rPr lang="nl-NL" sz="2800" dirty="0" smtClean="0"/>
              <a:t>Voorbereidingen rondom en tijdens wedstrijden</a:t>
            </a:r>
          </a:p>
          <a:p>
            <a:r>
              <a:rPr lang="nl-NL" sz="2800" dirty="0" smtClean="0"/>
              <a:t>Theorie vs praktijk</a:t>
            </a:r>
          </a:p>
          <a:p>
            <a:r>
              <a:rPr lang="nl-NL" sz="2800" dirty="0" smtClean="0"/>
              <a:t>Exterieur</a:t>
            </a:r>
          </a:p>
          <a:p>
            <a:r>
              <a:rPr lang="nl-NL" sz="2800" dirty="0" smtClean="0"/>
              <a:t>Gedrag</a:t>
            </a:r>
          </a:p>
          <a:p>
            <a:r>
              <a:rPr lang="nl-NL" sz="2800" dirty="0" smtClean="0"/>
              <a:t>Voeding</a:t>
            </a:r>
            <a:endParaRPr lang="nl-NL" sz="2800" dirty="0"/>
          </a:p>
        </p:txBody>
      </p:sp>
    </p:spTree>
    <p:extLst>
      <p:ext uri="{BB962C8B-B14F-4D97-AF65-F5344CB8AC3E}">
        <p14:creationId xmlns:p14="http://schemas.microsoft.com/office/powerpoint/2010/main" val="2965684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Aandachtspunt</a:t>
            </a:r>
            <a:endParaRPr lang="nl-NL" dirty="0"/>
          </a:p>
        </p:txBody>
      </p:sp>
      <p:sp>
        <p:nvSpPr>
          <p:cNvPr id="3" name="Content Placeholder 2"/>
          <p:cNvSpPr>
            <a:spLocks noGrp="1"/>
          </p:cNvSpPr>
          <p:nvPr>
            <p:ph idx="1"/>
          </p:nvPr>
        </p:nvSpPr>
        <p:spPr/>
        <p:txBody>
          <a:bodyPr/>
          <a:lstStyle/>
          <a:p>
            <a:endParaRPr lang="nl-NL" dirty="0" smtClean="0"/>
          </a:p>
          <a:p>
            <a:endParaRPr lang="nl-NL" dirty="0" smtClean="0"/>
          </a:p>
          <a:p>
            <a:pPr algn="ctr">
              <a:buNone/>
            </a:pPr>
            <a:r>
              <a:rPr lang="nl-NL" sz="4800" b="1" u="sng" dirty="0" smtClean="0">
                <a:solidFill>
                  <a:srgbClr val="FF0000"/>
                </a:solidFill>
              </a:rPr>
              <a:t>Motiveer je keuzes!!</a:t>
            </a:r>
          </a:p>
          <a:p>
            <a:pPr algn="ctr">
              <a:buNone/>
            </a:pPr>
            <a:endParaRPr lang="nl-NL" sz="4000" dirty="0" smtClean="0"/>
          </a:p>
          <a:p>
            <a:pPr algn="ctr">
              <a:buNone/>
            </a:pPr>
            <a:r>
              <a:rPr lang="nl-NL" sz="4000" dirty="0" smtClean="0"/>
              <a:t>En natuurlijk geen plagiaat</a:t>
            </a:r>
          </a:p>
          <a:p>
            <a:pPr>
              <a:buNone/>
            </a:pPr>
            <a:endParaRPr lang="nl-NL" dirty="0"/>
          </a:p>
        </p:txBody>
      </p:sp>
    </p:spTree>
    <p:extLst>
      <p:ext uri="{BB962C8B-B14F-4D97-AF65-F5344CB8AC3E}">
        <p14:creationId xmlns:p14="http://schemas.microsoft.com/office/powerpoint/2010/main" val="120597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err="1" smtClean="0"/>
              <a:t>Eisen</a:t>
            </a:r>
            <a:r>
              <a:rPr lang="en-GB" dirty="0" smtClean="0"/>
              <a:t> </a:t>
            </a:r>
            <a:r>
              <a:rPr lang="en-GB" dirty="0" err="1" smtClean="0"/>
              <a:t>verslag</a:t>
            </a:r>
            <a:endParaRPr lang="en-GB" dirty="0"/>
          </a:p>
        </p:txBody>
      </p:sp>
      <p:sp>
        <p:nvSpPr>
          <p:cNvPr id="3" name="Tijdelijke aanduiding voor inhoud 2"/>
          <p:cNvSpPr>
            <a:spLocks noGrp="1"/>
          </p:cNvSpPr>
          <p:nvPr>
            <p:ph idx="1"/>
          </p:nvPr>
        </p:nvSpPr>
        <p:spPr>
          <a:xfrm>
            <a:off x="457200" y="1600200"/>
            <a:ext cx="3970784" cy="4525963"/>
          </a:xfrm>
        </p:spPr>
        <p:txBody>
          <a:bodyPr>
            <a:normAutofit lnSpcReduction="10000"/>
          </a:bodyPr>
          <a:lstStyle/>
          <a:p>
            <a:r>
              <a:rPr lang="nl-NL" sz="2000" dirty="0" smtClean="0"/>
              <a:t>Titel</a:t>
            </a:r>
          </a:p>
          <a:p>
            <a:r>
              <a:rPr lang="nl-NL" sz="2000" dirty="0" smtClean="0"/>
              <a:t>Voorwoord</a:t>
            </a:r>
          </a:p>
          <a:p>
            <a:r>
              <a:rPr lang="nl-NL" sz="2000" dirty="0" smtClean="0"/>
              <a:t>Inhoudsopgave</a:t>
            </a:r>
          </a:p>
          <a:p>
            <a:r>
              <a:rPr lang="nl-NL" sz="2000" dirty="0" smtClean="0"/>
              <a:t>Inleiding</a:t>
            </a:r>
          </a:p>
          <a:p>
            <a:r>
              <a:rPr lang="nl-NL" sz="2000" dirty="0" smtClean="0"/>
              <a:t>Kern</a:t>
            </a:r>
          </a:p>
          <a:p>
            <a:pPr lvl="1"/>
            <a:r>
              <a:rPr lang="nl-NL" sz="1800" dirty="0" smtClean="0"/>
              <a:t>Korte beschrijving paard-ruiter combinatie</a:t>
            </a:r>
          </a:p>
          <a:p>
            <a:pPr lvl="1"/>
            <a:r>
              <a:rPr lang="nl-NL" sz="1800" dirty="0" smtClean="0"/>
              <a:t>Analyse</a:t>
            </a:r>
          </a:p>
          <a:p>
            <a:pPr lvl="1"/>
            <a:r>
              <a:rPr lang="nl-NL" sz="1800" dirty="0" smtClean="0"/>
              <a:t>Resultaat</a:t>
            </a:r>
          </a:p>
          <a:p>
            <a:r>
              <a:rPr lang="nl-NL" sz="2000" dirty="0" smtClean="0"/>
              <a:t>Conclusie en aanbevelingen</a:t>
            </a:r>
          </a:p>
          <a:p>
            <a:r>
              <a:rPr lang="nl-NL" sz="2000" dirty="0" smtClean="0"/>
              <a:t>Slotwoord</a:t>
            </a:r>
          </a:p>
          <a:p>
            <a:r>
              <a:rPr lang="nl-NL" sz="2000" dirty="0" smtClean="0"/>
              <a:t>Literatuurlijst</a:t>
            </a:r>
          </a:p>
          <a:p>
            <a:r>
              <a:rPr lang="nl-NL" sz="2000" dirty="0" smtClean="0"/>
              <a:t>Bijlage</a:t>
            </a:r>
            <a:endParaRPr lang="nl-NL" sz="2000" dirty="0"/>
          </a:p>
        </p:txBody>
      </p:sp>
      <p:pic>
        <p:nvPicPr>
          <p:cNvPr id="1026" name="Picture 2" descr="http://home.kpn.nl/danni007/Versla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040" y="1628800"/>
            <a:ext cx="3209925" cy="2409826"/>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4949800" y="4734436"/>
            <a:ext cx="3312368" cy="646331"/>
          </a:xfrm>
          <a:prstGeom prst="rect">
            <a:avLst/>
          </a:prstGeom>
          <a:noFill/>
        </p:spPr>
        <p:txBody>
          <a:bodyPr wrap="square" rtlCol="0">
            <a:spAutoFit/>
          </a:bodyPr>
          <a:lstStyle/>
          <a:p>
            <a:r>
              <a:rPr lang="en-GB" b="1" dirty="0" err="1" smtClean="0"/>
              <a:t>Maximaal</a:t>
            </a:r>
            <a:r>
              <a:rPr lang="en-GB" b="1" dirty="0" smtClean="0"/>
              <a:t> 30 </a:t>
            </a:r>
            <a:r>
              <a:rPr lang="en-GB" b="1" dirty="0" err="1" smtClean="0"/>
              <a:t>pagina’s</a:t>
            </a:r>
            <a:r>
              <a:rPr lang="en-GB" b="1" dirty="0" smtClean="0"/>
              <a:t> </a:t>
            </a:r>
          </a:p>
          <a:p>
            <a:r>
              <a:rPr lang="en-GB" b="1" dirty="0"/>
              <a:t>	</a:t>
            </a:r>
            <a:r>
              <a:rPr lang="en-GB" dirty="0" smtClean="0"/>
              <a:t>(excl. </a:t>
            </a:r>
            <a:r>
              <a:rPr lang="en-GB" dirty="0" err="1" smtClean="0"/>
              <a:t>bijlage</a:t>
            </a:r>
            <a:r>
              <a:rPr lang="en-GB" dirty="0" smtClean="0"/>
              <a:t>)</a:t>
            </a:r>
            <a:endParaRPr lang="en-GB" b="1" dirty="0"/>
          </a:p>
        </p:txBody>
      </p:sp>
    </p:spTree>
    <p:extLst>
      <p:ext uri="{BB962C8B-B14F-4D97-AF65-F5344CB8AC3E}">
        <p14:creationId xmlns:p14="http://schemas.microsoft.com/office/powerpoint/2010/main" val="201812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Stap 1</a:t>
            </a:r>
            <a:endParaRPr lang="nl-NL" dirty="0"/>
          </a:p>
        </p:txBody>
      </p:sp>
      <p:sp>
        <p:nvSpPr>
          <p:cNvPr id="3" name="Content Placeholder 2"/>
          <p:cNvSpPr>
            <a:spLocks noGrp="1"/>
          </p:cNvSpPr>
          <p:nvPr>
            <p:ph idx="1"/>
          </p:nvPr>
        </p:nvSpPr>
        <p:spPr/>
        <p:txBody>
          <a:bodyPr>
            <a:normAutofit lnSpcReduction="10000"/>
          </a:bodyPr>
          <a:lstStyle/>
          <a:p>
            <a:pPr>
              <a:buNone/>
            </a:pPr>
            <a:r>
              <a:rPr lang="nl-NL" dirty="0" smtClean="0"/>
              <a:t>Welke paard-ruiter combinatie ga jij analyseren en adviseren?</a:t>
            </a:r>
          </a:p>
          <a:p>
            <a:pPr>
              <a:buNone/>
            </a:pPr>
            <a:endParaRPr lang="nl-NL" dirty="0" smtClean="0"/>
          </a:p>
          <a:p>
            <a:pPr>
              <a:buNone/>
            </a:pPr>
            <a:r>
              <a:rPr lang="nl-NL" sz="2800" dirty="0" smtClean="0"/>
              <a:t>Bijvoorbeeld:</a:t>
            </a:r>
          </a:p>
          <a:p>
            <a:r>
              <a:rPr lang="nl-NL" sz="2800" dirty="0" smtClean="0"/>
              <a:t>Talentvol paard</a:t>
            </a:r>
          </a:p>
          <a:p>
            <a:r>
              <a:rPr lang="nl-NL" sz="2800" dirty="0" smtClean="0"/>
              <a:t>Revalidatie</a:t>
            </a:r>
          </a:p>
          <a:p>
            <a:r>
              <a:rPr lang="nl-NL" sz="2800" dirty="0" smtClean="0"/>
              <a:t>Paard dat nog beleerd moet worden</a:t>
            </a:r>
          </a:p>
          <a:p>
            <a:r>
              <a:rPr lang="nl-NL" sz="2800" dirty="0" smtClean="0"/>
              <a:t>Voorbereiding op een specifieke wedstrijd</a:t>
            </a:r>
          </a:p>
          <a:p>
            <a:r>
              <a:rPr lang="nl-NL" sz="2800" dirty="0" smtClean="0"/>
              <a:t>Eigen praktijk</a:t>
            </a:r>
            <a:endParaRPr lang="nl-NL" sz="2800" dirty="0"/>
          </a:p>
        </p:txBody>
      </p:sp>
    </p:spTree>
    <p:extLst>
      <p:ext uri="{BB962C8B-B14F-4D97-AF65-F5344CB8AC3E}">
        <p14:creationId xmlns:p14="http://schemas.microsoft.com/office/powerpoint/2010/main" val="1035199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 2</a:t>
            </a:r>
            <a:endParaRPr lang="nl-NL" dirty="0"/>
          </a:p>
        </p:txBody>
      </p:sp>
      <p:sp>
        <p:nvSpPr>
          <p:cNvPr id="3" name="Tijdelijke aanduiding voor inhoud 2"/>
          <p:cNvSpPr>
            <a:spLocks noGrp="1"/>
          </p:cNvSpPr>
          <p:nvPr>
            <p:ph idx="1"/>
          </p:nvPr>
        </p:nvSpPr>
        <p:spPr/>
        <p:txBody>
          <a:bodyPr/>
          <a:lstStyle/>
          <a:p>
            <a:r>
              <a:rPr lang="nl-NL" dirty="0" smtClean="0"/>
              <a:t>Wat is het doel van de combinatie?</a:t>
            </a:r>
            <a:endParaRPr lang="nl-NL" dirty="0"/>
          </a:p>
        </p:txBody>
      </p:sp>
    </p:spTree>
    <p:extLst>
      <p:ext uri="{BB962C8B-B14F-4D97-AF65-F5344CB8AC3E}">
        <p14:creationId xmlns:p14="http://schemas.microsoft.com/office/powerpoint/2010/main" val="823163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 3</a:t>
            </a:r>
            <a:endParaRPr lang="nl-NL" dirty="0"/>
          </a:p>
        </p:txBody>
      </p:sp>
      <p:sp>
        <p:nvSpPr>
          <p:cNvPr id="3" name="Tijdelijke aanduiding voor inhoud 2"/>
          <p:cNvSpPr>
            <a:spLocks noGrp="1"/>
          </p:cNvSpPr>
          <p:nvPr>
            <p:ph idx="1"/>
          </p:nvPr>
        </p:nvSpPr>
        <p:spPr/>
        <p:txBody>
          <a:bodyPr/>
          <a:lstStyle/>
          <a:p>
            <a:r>
              <a:rPr lang="nl-NL" dirty="0" smtClean="0"/>
              <a:t>Beschrijf je paard-ruiter combinatie</a:t>
            </a:r>
            <a:endParaRPr lang="nl-NL" dirty="0"/>
          </a:p>
        </p:txBody>
      </p:sp>
    </p:spTree>
    <p:extLst>
      <p:ext uri="{BB962C8B-B14F-4D97-AF65-F5344CB8AC3E}">
        <p14:creationId xmlns:p14="http://schemas.microsoft.com/office/powerpoint/2010/main" val="2031668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 4</a:t>
            </a:r>
            <a:endParaRPr lang="nl-NL" dirty="0"/>
          </a:p>
        </p:txBody>
      </p:sp>
      <p:sp>
        <p:nvSpPr>
          <p:cNvPr id="3" name="Tijdelijke aanduiding voor inhoud 2"/>
          <p:cNvSpPr>
            <a:spLocks noGrp="1"/>
          </p:cNvSpPr>
          <p:nvPr>
            <p:ph idx="1"/>
          </p:nvPr>
        </p:nvSpPr>
        <p:spPr/>
        <p:txBody>
          <a:bodyPr/>
          <a:lstStyle/>
          <a:p>
            <a:r>
              <a:rPr lang="nl-NL" dirty="0" smtClean="0"/>
              <a:t>Analyseer je paard-ruiter combinatie! Hoe ver zijn zij bij het doel vandaan? Wat moet er gebeuren? Past het voer bij het te realiseren doel? Hoe past het gedrag en het karakter? Past het exterieur?</a:t>
            </a:r>
          </a:p>
          <a:p>
            <a:endParaRPr lang="nl-NL" dirty="0"/>
          </a:p>
        </p:txBody>
      </p:sp>
    </p:spTree>
    <p:extLst>
      <p:ext uri="{BB962C8B-B14F-4D97-AF65-F5344CB8AC3E}">
        <p14:creationId xmlns:p14="http://schemas.microsoft.com/office/powerpoint/2010/main" val="2759268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 5</a:t>
            </a:r>
            <a:endParaRPr lang="nl-NL" dirty="0"/>
          </a:p>
        </p:txBody>
      </p:sp>
      <p:sp>
        <p:nvSpPr>
          <p:cNvPr id="3" name="Tijdelijke aanduiding voor inhoud 2"/>
          <p:cNvSpPr>
            <a:spLocks noGrp="1"/>
          </p:cNvSpPr>
          <p:nvPr>
            <p:ph idx="1"/>
          </p:nvPr>
        </p:nvSpPr>
        <p:spPr/>
        <p:txBody>
          <a:bodyPr/>
          <a:lstStyle/>
          <a:p>
            <a:r>
              <a:rPr lang="nl-NL" dirty="0" smtClean="0"/>
              <a:t>Resultaten opschrijven, onder andere:</a:t>
            </a:r>
          </a:p>
          <a:p>
            <a:pPr lvl="1"/>
            <a:r>
              <a:rPr lang="nl-NL" dirty="0" smtClean="0"/>
              <a:t>Trainingsschema</a:t>
            </a:r>
          </a:p>
          <a:p>
            <a:pPr lvl="1"/>
            <a:r>
              <a:rPr lang="nl-NL" dirty="0" smtClean="0"/>
              <a:t>Voerschema</a:t>
            </a:r>
          </a:p>
          <a:p>
            <a:pPr lvl="1"/>
            <a:r>
              <a:rPr lang="nl-NL" dirty="0" err="1" smtClean="0"/>
              <a:t>etc</a:t>
            </a:r>
            <a:endParaRPr lang="nl-NL" dirty="0" smtClean="0"/>
          </a:p>
        </p:txBody>
      </p:sp>
    </p:spTree>
    <p:extLst>
      <p:ext uri="{BB962C8B-B14F-4D97-AF65-F5344CB8AC3E}">
        <p14:creationId xmlns:p14="http://schemas.microsoft.com/office/powerpoint/2010/main" val="4249231418"/>
      </p:ext>
    </p:extLst>
  </p:cSld>
  <p:clrMapOvr>
    <a:masterClrMapping/>
  </p:clrMapOvr>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TotalTime>
  <Words>151</Words>
  <Application>Microsoft Office PowerPoint</Application>
  <PresentationFormat>Diavoorstelling (4:3)</PresentationFormat>
  <Paragraphs>53</Paragraphs>
  <Slides>9</Slides>
  <Notes>0</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1_Kantoorthema</vt:lpstr>
      <vt:lpstr>Trainingsleer B</vt:lpstr>
      <vt:lpstr>Onderwerpen</vt:lpstr>
      <vt:lpstr>Aandachtspunt</vt:lpstr>
      <vt:lpstr>Eisen verslag</vt:lpstr>
      <vt:lpstr>Stap 1</vt:lpstr>
      <vt:lpstr>Stap 2</vt:lpstr>
      <vt:lpstr>Stap 3</vt:lpstr>
      <vt:lpstr>Stap 4</vt:lpstr>
      <vt:lpstr>Stap 5</vt:lpstr>
    </vt:vector>
  </TitlesOfParts>
  <Company>Helicon Opleidingen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Trainingsleer B</dc:title>
  <dc:creator>Mieke Theunissen</dc:creator>
  <cp:lastModifiedBy>Mieke Theunissen</cp:lastModifiedBy>
  <cp:revision>1</cp:revision>
  <dcterms:created xsi:type="dcterms:W3CDTF">2014-01-07T11:27:11Z</dcterms:created>
  <dcterms:modified xsi:type="dcterms:W3CDTF">2014-01-07T11:34:41Z</dcterms:modified>
</cp:coreProperties>
</file>